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85" r:id="rId2"/>
    <p:sldId id="256" r:id="rId3"/>
    <p:sldId id="258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52"/>
    <p:restoredTop sz="94678"/>
  </p:normalViewPr>
  <p:slideViewPr>
    <p:cSldViewPr snapToGrid="0">
      <p:cViewPr varScale="1">
        <p:scale>
          <a:sx n="117" d="100"/>
          <a:sy n="117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2.png>
</file>

<file path=ppt/media/image3.sv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233166-D491-F146-AB41-CD4074F06E30}" type="datetimeFigureOut">
              <a:rPr lang="en-US" smtClean="0"/>
              <a:t>1/30/26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0376D-D9BC-834C-A28F-CCF95F4C2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28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HK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1643D-231F-C849-BD80-C54C9A509719}" type="slidenum">
              <a:rPr kumimoji="1" lang="zh-HK" altLang="en-US" smtClean="0"/>
              <a:t>1</a:t>
            </a:fld>
            <a:endParaRPr kumimoji="1" lang="zh-HK" altLang="en-US"/>
          </a:p>
        </p:txBody>
      </p:sp>
    </p:spTree>
    <p:extLst>
      <p:ext uri="{BB962C8B-B14F-4D97-AF65-F5344CB8AC3E}">
        <p14:creationId xmlns:p14="http://schemas.microsoft.com/office/powerpoint/2010/main" val="3201723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F41E8-620B-535E-D9AE-2BDBF9139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0F2CDE-184D-5F38-5B96-C1199F54DD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463B8-8E3D-30B5-268A-C01E7B172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94F09-4725-8509-524C-E2A3DC7DB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6B96E-D155-4404-FC66-5ACF0C005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79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F7D1C-D7F5-9DA1-2B8C-59AF5E6A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1D9CF-0329-48F1-096C-528BC4483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7820E-7552-AAAD-39BC-75E1C6B33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9B2D4-0597-38DD-E401-E96FC295E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36C30-C62A-06C0-902C-B6666769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16DB1B-9115-321D-80C2-2F33A4213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C28FA-D683-6F99-DC53-41FDABE39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428F9-71F9-9279-CD4A-02E446028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BE269-5300-52A4-EA07-E85BD3D56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D3BB2-3DA1-1BE8-889E-772A649A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81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天空, 室外, 城市, 數個 的圖片&#10;&#10;自動產生的描述">
            <a:extLst>
              <a:ext uri="{FF2B5EF4-FFF2-40B4-BE49-F238E27FC236}">
                <a16:creationId xmlns:a16="http://schemas.microsoft.com/office/drawing/2014/main" id="{5F7A51C6-EE49-B241-B59A-BA10C85329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圖形 5">
            <a:extLst>
              <a:ext uri="{FF2B5EF4-FFF2-40B4-BE49-F238E27FC236}">
                <a16:creationId xmlns:a16="http://schemas.microsoft.com/office/drawing/2014/main" id="{0DD338D2-B20D-304C-80BE-0BC3A2F663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41281" y="601219"/>
            <a:ext cx="2200256" cy="255732"/>
          </a:xfrm>
          <a:prstGeom prst="rect">
            <a:avLst/>
          </a:prstGeom>
        </p:spPr>
      </p:pic>
      <p:pic>
        <p:nvPicPr>
          <p:cNvPr id="2" name="Picture 1" descr="A picture containing font, graphics, logo, text&#10;&#10;Description automatically generated">
            <a:extLst>
              <a:ext uri="{FF2B5EF4-FFF2-40B4-BE49-F238E27FC236}">
                <a16:creationId xmlns:a16="http://schemas.microsoft.com/office/drawing/2014/main" id="{B5CCB140-F146-0118-A5A0-EB05B384164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60" y="462599"/>
            <a:ext cx="2580687" cy="583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05F0B1-F128-0E47-81B2-7DF2F39A24AF}"/>
              </a:ext>
            </a:extLst>
          </p:cNvPr>
          <p:cNvSpPr txBox="1"/>
          <p:nvPr userDrawn="1"/>
        </p:nvSpPr>
        <p:spPr>
          <a:xfrm>
            <a:off x="9968976" y="885162"/>
            <a:ext cx="11448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0" i="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Microsoft YaHei UI" panose="020B0503020204020204" pitchFamily="34" charset="-122"/>
                <a:cs typeface="Segoe UI" panose="020B0502040204020203" pitchFamily="34" charset="0"/>
              </a:rPr>
              <a:t>FINESSE GROUP</a:t>
            </a:r>
          </a:p>
        </p:txBody>
      </p:sp>
    </p:spTree>
    <p:extLst>
      <p:ext uri="{BB962C8B-B14F-4D97-AF65-F5344CB8AC3E}">
        <p14:creationId xmlns:p14="http://schemas.microsoft.com/office/powerpoint/2010/main" val="1609958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0A2F-64F5-B995-9CE2-53A687E90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A97A4-6950-38BA-D81E-9B3DB7ECF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26458-FA76-45CF-C7DD-7A492A0D9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26BFD-873D-B64D-7716-4DD84DCF1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7B987-3FCA-96F6-CF7C-A5FF74BB6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69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7EBDE-B6A5-FC44-D796-735208D84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49655-A712-4B38-FA1D-5E82D4DA7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EF51-DF4E-9C37-E2E2-CD1B17201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20B7F-6431-4DA1-8B49-2D51B61BC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3F888-C869-04BE-6EEE-DA28A111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58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BCE0-F456-872F-FFA4-9ABB57C9B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35187-B09C-EA64-CED3-96870EA7CA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A12DC-95FA-EB68-818F-815DC2511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7886E-A2CC-D121-A75C-F2FF051DC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7426C-93F6-F278-DEFB-F622384C3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8F3E3-EE8F-0685-E392-C3019B93B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17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478E2-E55A-EF2E-0DB3-2835EF64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0B9E8-306A-CD56-135B-E71455493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4703B-CCDF-7215-936A-B2761A79F1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41CEA9-C727-E8BD-C2C0-123557EC5F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7850B2-E725-2FCD-A212-8BD356323C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920D3F-B0C5-80E6-2F5D-F513CD093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7EE04D-FCF6-9C6D-D9D0-28346D35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947CD7-2921-639E-26AF-B4C51562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7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2527E-5A28-B859-15CE-C664EF9F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E6F3F-1C8C-8D4A-C818-E37C17140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77A8B-F407-B564-2B97-D0C6B2402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FB6C69-AE72-5A5B-5EE8-A9D407C7B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6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FAF463-60E4-E69B-3936-CAA6F563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F81984-D4BE-A74B-EFDF-828E4DB3A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2D1AE-583B-7D41-4D34-3C1F8D6C2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783E6-E4D6-DB11-7457-5CB93A2CB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302DA-237B-153E-F257-24F8D183E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4CC0C-DD60-6985-06E2-5B788A8BE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87965-0204-45A2-56F9-1C875235C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EF5608-80A1-4827-A919-1D6B06C0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7DC0F-2BC5-CC42-CC1F-26D527B8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0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F5752-F28E-04EA-B585-FB0FED65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66310-6529-1470-8FAE-A6BC3751F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9CC0B-6149-3F85-EB7C-24C1BA30A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85284-A388-FAE1-59AF-BADEB500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2C87F-61FB-7A32-B1BF-42C9E1924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CA4E9-7079-E57D-7DC7-405D22D9B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60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6637D-4282-500E-9D01-937E8836E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78044-654C-0E3E-5F50-D6ED8F72E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5E604-5055-F1FF-E062-EB9A250A85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33522E-1A0E-DE43-9257-63B07CFA58CF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BD197-FD06-A6D8-3FD2-80ADA6A5A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D0035-05EA-004B-74CA-6EB0CA9A0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C22A3A-E891-B14F-8279-176815A87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4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邊形 1">
            <a:extLst>
              <a:ext uri="{FF2B5EF4-FFF2-40B4-BE49-F238E27FC236}">
                <a16:creationId xmlns:a16="http://schemas.microsoft.com/office/drawing/2014/main" id="{69EA663B-5FDE-964F-A125-468CF02B54A6}"/>
              </a:ext>
            </a:extLst>
          </p:cNvPr>
          <p:cNvSpPr/>
          <p:nvPr/>
        </p:nvSpPr>
        <p:spPr>
          <a:xfrm>
            <a:off x="706572" y="2125494"/>
            <a:ext cx="8907800" cy="2607012"/>
          </a:xfrm>
          <a:prstGeom prst="parallelogram">
            <a:avLst>
              <a:gd name="adj" fmla="val 34168"/>
            </a:avLst>
          </a:prstGeom>
          <a:solidFill>
            <a:srgbClr val="068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K. Wah Group – AI Application for Soft Decoration Design Concept Application </a:t>
            </a:r>
            <a:endParaRPr kumimoji="1" lang="en-US" altLang="zh-HK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平行四邊形 2">
            <a:extLst>
              <a:ext uri="{FF2B5EF4-FFF2-40B4-BE49-F238E27FC236}">
                <a16:creationId xmlns:a16="http://schemas.microsoft.com/office/drawing/2014/main" id="{E9794546-9C0B-7E47-B154-0536497C6F21}"/>
              </a:ext>
            </a:extLst>
          </p:cNvPr>
          <p:cNvSpPr/>
          <p:nvPr/>
        </p:nvSpPr>
        <p:spPr>
          <a:xfrm>
            <a:off x="818859" y="5526169"/>
            <a:ext cx="2637806" cy="808460"/>
          </a:xfrm>
          <a:prstGeom prst="parallelogram">
            <a:avLst>
              <a:gd name="adj" fmla="val 0"/>
            </a:avLst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ts val="2400"/>
              </a:lnSpc>
            </a:pPr>
            <a:r>
              <a:rPr kumimoji="1" lang="en-US" altLang="zh-HK" sz="1600" dirty="0">
                <a:solidFill>
                  <a:schemeClr val="bg1"/>
                </a:solidFill>
                <a:latin typeface="Segoe UI" panose="020B0502040204020203" pitchFamily="34" charset="0"/>
                <a:ea typeface="Segoe UI Symbol" panose="020B0502040204020203" pitchFamily="34" charset="0"/>
                <a:cs typeface="Segoe UI" panose="020B0502040204020203" pitchFamily="34" charset="0"/>
              </a:rPr>
              <a:t>Presented by: Steve Yu</a:t>
            </a:r>
          </a:p>
          <a:p>
            <a:pPr>
              <a:lnSpc>
                <a:spcPts val="2400"/>
              </a:lnSpc>
            </a:pPr>
            <a:r>
              <a:rPr kumimoji="1" lang="en-US" altLang="zh-HK" sz="1600" dirty="0">
                <a:solidFill>
                  <a:schemeClr val="bg1"/>
                </a:solidFill>
                <a:latin typeface="Segoe UI" panose="020B0502040204020203" pitchFamily="34" charset="0"/>
                <a:ea typeface="Segoe UI Symbol" panose="020B0502040204020203" pitchFamily="34" charset="0"/>
                <a:cs typeface="Segoe UI" panose="020B0502040204020203" pitchFamily="34" charset="0"/>
              </a:rPr>
              <a:t>Date: 30 Jan 2026</a:t>
            </a:r>
          </a:p>
        </p:txBody>
      </p:sp>
    </p:spTree>
    <p:extLst>
      <p:ext uri="{BB962C8B-B14F-4D97-AF65-F5344CB8AC3E}">
        <p14:creationId xmlns:p14="http://schemas.microsoft.com/office/powerpoint/2010/main" val="3678792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710C8-5894-0493-BC9B-14EF5DCCE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684" y="170412"/>
            <a:ext cx="10178934" cy="1328730"/>
          </a:xfrm>
        </p:spPr>
        <p:txBody>
          <a:bodyPr>
            <a:normAutofit/>
          </a:bodyPr>
          <a:lstStyle/>
          <a:p>
            <a:r>
              <a:rPr lang="en-US" sz="5200" dirty="0"/>
              <a:t>Before &amp; After</a:t>
            </a:r>
          </a:p>
        </p:txBody>
      </p:sp>
      <p:pic>
        <p:nvPicPr>
          <p:cNvPr id="5" name="Picture 4" descr="A lobby with a marble floor and a marble floor&#10;&#10;AI-generated content may be incorrect.">
            <a:extLst>
              <a:ext uri="{FF2B5EF4-FFF2-40B4-BE49-F238E27FC236}">
                <a16:creationId xmlns:a16="http://schemas.microsoft.com/office/drawing/2014/main" id="{91E79CAE-50DF-EC07-3FA6-AE89A2B218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18" r="-2" b="-2"/>
          <a:stretch>
            <a:fillRect/>
          </a:stretch>
        </p:blipFill>
        <p:spPr>
          <a:xfrm>
            <a:off x="198744" y="1669554"/>
            <a:ext cx="5803323" cy="3890357"/>
          </a:xfrm>
          <a:prstGeom prst="rect">
            <a:avLst/>
          </a:prstGeom>
        </p:spPr>
      </p:pic>
      <p:pic>
        <p:nvPicPr>
          <p:cNvPr id="7" name="Picture 6" descr="A room with a blue couch and a table&#10;&#10;AI-generated content may be incorrect.">
            <a:extLst>
              <a:ext uri="{FF2B5EF4-FFF2-40B4-BE49-F238E27FC236}">
                <a16:creationId xmlns:a16="http://schemas.microsoft.com/office/drawing/2014/main" id="{FB34F978-7094-B6EB-9C63-EBB259D42A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994" r="4603" b="-3"/>
          <a:stretch>
            <a:fillRect/>
          </a:stretch>
        </p:blipFill>
        <p:spPr>
          <a:xfrm>
            <a:off x="6200812" y="1669554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90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BCB081-0FE4-6EA9-F46A-120EA1944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C58DBB-4DBA-DDA9-0FE0-A6E869EED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684" y="170412"/>
            <a:ext cx="10178934" cy="1328730"/>
          </a:xfrm>
        </p:spPr>
        <p:txBody>
          <a:bodyPr>
            <a:normAutofit/>
          </a:bodyPr>
          <a:lstStyle/>
          <a:p>
            <a:r>
              <a:rPr lang="en-US" sz="5200" dirty="0"/>
              <a:t>Before &amp; After</a:t>
            </a:r>
          </a:p>
        </p:txBody>
      </p:sp>
      <p:pic>
        <p:nvPicPr>
          <p:cNvPr id="8" name="Picture 7" descr="A elevator in a building&#10;&#10;AI-generated content may be incorrect.">
            <a:extLst>
              <a:ext uri="{FF2B5EF4-FFF2-40B4-BE49-F238E27FC236}">
                <a16:creationId xmlns:a16="http://schemas.microsoft.com/office/drawing/2014/main" id="{0E6A62AA-941A-77F1-7216-2ACD08709E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18" r="-2" b="-2"/>
          <a:stretch>
            <a:fillRect/>
          </a:stretch>
        </p:blipFill>
        <p:spPr>
          <a:xfrm>
            <a:off x="198744" y="1669554"/>
            <a:ext cx="5803323" cy="3890357"/>
          </a:xfrm>
          <a:prstGeom prst="rect">
            <a:avLst/>
          </a:prstGeom>
        </p:spPr>
      </p:pic>
      <p:pic>
        <p:nvPicPr>
          <p:cNvPr id="4" name="Picture 3" descr="A lobby with a glass door&#10;&#10;AI-generated content may be incorrect.">
            <a:extLst>
              <a:ext uri="{FF2B5EF4-FFF2-40B4-BE49-F238E27FC236}">
                <a16:creationId xmlns:a16="http://schemas.microsoft.com/office/drawing/2014/main" id="{5B9BE016-5934-1D03-63C8-CE4AD3A7E9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9" r="4547" b="-3"/>
          <a:stretch>
            <a:fillRect/>
          </a:stretch>
        </p:blipFill>
        <p:spPr>
          <a:xfrm>
            <a:off x="6189935" y="1669554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4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8FE590-6E69-1AF8-7F88-F21BD1A57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4EA6C-DECF-74C1-FB82-663BB528D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684" y="-30641"/>
            <a:ext cx="10178934" cy="1328730"/>
          </a:xfrm>
        </p:spPr>
        <p:txBody>
          <a:bodyPr>
            <a:normAutofit/>
          </a:bodyPr>
          <a:lstStyle/>
          <a:p>
            <a:r>
              <a:rPr lang="en-US" sz="5200" dirty="0"/>
              <a:t>Before &amp; After</a:t>
            </a:r>
          </a:p>
        </p:txBody>
      </p:sp>
      <p:pic>
        <p:nvPicPr>
          <p:cNvPr id="8" name="Picture 7" descr="A lobby with a reception desk and chairs&#10;&#10;AI-generated content may be incorrect.">
            <a:extLst>
              <a:ext uri="{FF2B5EF4-FFF2-40B4-BE49-F238E27FC236}">
                <a16:creationId xmlns:a16="http://schemas.microsoft.com/office/drawing/2014/main" id="{08D7F082-EE77-8F77-9582-F885A598DF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99" r="-3" b="-3"/>
          <a:stretch>
            <a:fillRect/>
          </a:stretch>
        </p:blipFill>
        <p:spPr>
          <a:xfrm>
            <a:off x="150289" y="1772424"/>
            <a:ext cx="5803323" cy="3890357"/>
          </a:xfrm>
          <a:prstGeom prst="rect">
            <a:avLst/>
          </a:prstGeom>
        </p:spPr>
      </p:pic>
      <p:pic>
        <p:nvPicPr>
          <p:cNvPr id="10" name="Picture 9" descr="A lobby with a glass door and a black reception desk&#10;&#10;AI-generated content may be incorrect.">
            <a:extLst>
              <a:ext uri="{FF2B5EF4-FFF2-40B4-BE49-F238E27FC236}">
                <a16:creationId xmlns:a16="http://schemas.microsoft.com/office/drawing/2014/main" id="{DF611205-D839-31ED-3070-50FD69F6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18" r="-2" b="-2"/>
          <a:stretch>
            <a:fillRect/>
          </a:stretch>
        </p:blipFill>
        <p:spPr>
          <a:xfrm>
            <a:off x="6238389" y="1669554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0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0A3D8C-6E13-6289-A7E2-4FFE29869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2FCF676-EF83-7C79-3BEE-6E0787D3B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D81A52-E297-049F-DBF1-0A7293E66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744" y="165726"/>
            <a:ext cx="10178934" cy="1328730"/>
          </a:xfrm>
        </p:spPr>
        <p:txBody>
          <a:bodyPr>
            <a:normAutofit fontScale="90000"/>
          </a:bodyPr>
          <a:lstStyle/>
          <a:p>
            <a:pPr algn="l"/>
            <a:r>
              <a:rPr lang="en-US" sz="5200" dirty="0"/>
              <a:t>Before &amp; After </a:t>
            </a:r>
            <a:br>
              <a:rPr lang="en-US" sz="5200" dirty="0"/>
            </a:br>
            <a:r>
              <a:rPr lang="en-US" sz="5200" dirty="0"/>
              <a:t>Design Style: Art Deco Accent</a:t>
            </a:r>
          </a:p>
        </p:txBody>
      </p:sp>
      <p:pic>
        <p:nvPicPr>
          <p:cNvPr id="5" name="Picture 4" descr="A lobby with a marble floor and a marble floor&#10;&#10;AI-generated content may be incorrect.">
            <a:extLst>
              <a:ext uri="{FF2B5EF4-FFF2-40B4-BE49-F238E27FC236}">
                <a16:creationId xmlns:a16="http://schemas.microsoft.com/office/drawing/2014/main" id="{C7B7AA2E-0EC2-9D6C-3A8E-891EC8940D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18" r="-2" b="-2"/>
          <a:stretch>
            <a:fillRect/>
          </a:stretch>
        </p:blipFill>
        <p:spPr>
          <a:xfrm>
            <a:off x="198744" y="1669554"/>
            <a:ext cx="5803323" cy="38903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FD3774-F579-8895-0E8A-E491683B7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067" y="1664868"/>
            <a:ext cx="6158062" cy="351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85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8BB47-61C6-65C1-C495-346765F10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91" y="0"/>
            <a:ext cx="10515600" cy="1325563"/>
          </a:xfrm>
        </p:spPr>
        <p:txBody>
          <a:bodyPr/>
          <a:lstStyle/>
          <a:p>
            <a:r>
              <a:rPr lang="en-US" dirty="0"/>
              <a:t>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06CDF-48F1-B140-9417-3210DD61B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91" y="1024074"/>
            <a:ext cx="11267209" cy="56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3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44</Words>
  <Application>Microsoft Macintosh PowerPoint</Application>
  <PresentationFormat>Widescreen</PresentationFormat>
  <Paragraphs>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Segoe UI</vt:lpstr>
      <vt:lpstr>Office Theme</vt:lpstr>
      <vt:lpstr>PowerPoint Presentation</vt:lpstr>
      <vt:lpstr>Before &amp; After</vt:lpstr>
      <vt:lpstr>Before &amp; After</vt:lpstr>
      <vt:lpstr>Before &amp; After</vt:lpstr>
      <vt:lpstr>Before &amp; After  Design Style: Art Deco Accent</vt:lpstr>
      <vt:lpstr>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Sunny Chan</dc:creator>
  <cp:lastModifiedBy>Sunny Chan</cp:lastModifiedBy>
  <cp:revision>3</cp:revision>
  <dcterms:created xsi:type="dcterms:W3CDTF">2026-01-29T02:58:34Z</dcterms:created>
  <dcterms:modified xsi:type="dcterms:W3CDTF">2026-01-30T03:20:20Z</dcterms:modified>
</cp:coreProperties>
</file>

<file path=docProps/thumbnail.jpeg>
</file>